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271"/>
    <a:srgbClr val="F3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889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98742-C1C4-7A4C-AFE6-F599EF7F62FA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33BB9-9220-1540-A592-ADC92F37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3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 2.0 in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74CDD-13BF-6842-8F38-021E164BD0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62A1-DC4D-DA4B-A928-7AD2445AA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44C24-24ED-A141-8BB1-593F8394F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B5BFA-7807-2E45-A211-3BEB2320E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6196-812D-BC44-A460-D17CE5EF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5B64D-609E-C34A-96F3-DD01BC7C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7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357B-6761-2043-8275-C16665F6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B9EF8-8063-554B-8002-A20929AA8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0D29F-C321-2C4F-8D46-5FBA263D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27CEF-E773-894C-A7AF-30B4DEBEB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70A70-0531-3B45-89F2-9567D950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7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C2EC6-5AE9-524E-A96D-D15C41507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AEA15-471E-F646-9FC7-B46EA6D6C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397DF-9A11-D54A-824F-8C162FA7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664EC-8FB7-6D45-B703-1633F819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73441-1A58-AF4A-917C-9F83DE8D0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2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F183-5341-924B-BE95-AB6C8C0C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D4DE-1A97-864A-99D1-503365E6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17980-D426-8D47-80AD-FA2A42D2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B84F6-24AF-154E-ADE2-986488BA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F3A5-45FE-AC46-929E-37393A17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9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E718-A9EE-8A43-ADA6-92119B3D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F46B3-5657-1644-9E55-24DC60DA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5D2FE-0CDE-F049-AD1A-3CFE67AA8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D2BD6-6497-0841-B19F-08BFBDCE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27095-D143-614D-A471-48EEB4EA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3DE4-F0F5-0843-A6B7-64EC2298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1C040-3643-A541-B7C5-6284980A7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F51C6-BCC4-C442-BB10-F115C7D40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4EB5D-1796-4D4A-87E4-FB138E93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FF013-3C2F-A943-82F6-EBAD31BB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9662-1803-A249-A93B-1E370023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1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6908-4CD8-CB44-83AA-B4FBC6E8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7F943-9654-9B40-AFDE-E7272220B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D1E6B-8F29-E14E-B31D-71AF61F2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C8FE9-8BF6-7E45-BCC6-7451AA9EA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255A0-FB51-594F-8D36-BF66DF343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25A9F-7E93-DA4C-8B7B-7D37E680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6BB23-CB2C-A64E-87C4-98965A48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FD2689-0791-714E-86C8-75E9F90B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4D3A-27C0-1D43-BC99-AC0F937A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BA609-955D-D04E-A65C-EB5FC5516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9092F-2C08-C34F-AB34-B7E56664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782C46-CCFE-6F4B-B48F-AABB8B3B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4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0DD70-D013-6349-B475-52130DAA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23A80-FD3C-E545-A02E-648115C2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B081F-B43A-4E41-A76F-4090820B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6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B1AD-7DA0-404A-83C6-93A76C1F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D69C-9629-5344-833C-6533D8BE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2CA0-8DD8-F948-A97B-06389CB5B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48B17-70CD-D74E-8A57-42BFC758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7A2F0-0F7B-994F-864B-70AA2274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05E29-46DC-414B-A976-682C30F5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FA2E-ED61-4544-8B4B-768E6D511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CC2E-5837-C542-8FBA-A04B2A60C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0D9E4-0D6D-4147-92DC-AE52A60D1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71E6A-B912-4940-BB7A-82A29F35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04802-FC49-B643-9A9D-2AC0A026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7E011-560B-3B46-A5EB-3D39772D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C9E840-3DDE-5442-B295-20FC88C51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1D37-2CC7-6943-928B-42CAFC4EE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F9E1-7AE7-2B41-ABD1-0087E8D39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3E804-0742-084C-B198-7A6814363D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94749-A8CA-974F-8915-2FF558AA3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AE8C-1BC4-FC48-922D-1212A4100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C3C6-F4A6-F641-B363-A515F40DA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5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>
            <a:extLst>
              <a:ext uri="{FF2B5EF4-FFF2-40B4-BE49-F238E27FC236}">
                <a16:creationId xmlns:a16="http://schemas.microsoft.com/office/drawing/2014/main" id="{879C4CF8-EE88-B34A-B85B-3DFE766C7179}"/>
              </a:ext>
            </a:extLst>
          </p:cNvPr>
          <p:cNvSpPr/>
          <p:nvPr/>
        </p:nvSpPr>
        <p:spPr>
          <a:xfrm>
            <a:off x="5526275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6AD2CFE-2590-DC40-99F1-C8923A1318BD}"/>
              </a:ext>
            </a:extLst>
          </p:cNvPr>
          <p:cNvSpPr/>
          <p:nvPr/>
        </p:nvSpPr>
        <p:spPr>
          <a:xfrm>
            <a:off x="5526275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82799" y="3337020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"/>
                <a:cs typeface="Arial"/>
              </a:rPr>
              <a:t>Short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9675" y="3912521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"/>
                <a:cs typeface="Arial"/>
              </a:rPr>
              <a:t>Linked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32493" y="447877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Arial"/>
                <a:cs typeface="Arial"/>
              </a:rPr>
              <a:t>Long</a:t>
            </a:r>
          </a:p>
        </p:txBody>
      </p:sp>
      <p:pic>
        <p:nvPicPr>
          <p:cNvPr id="7" name="Picture 6" descr="ABySS-logo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38692" y="1626977"/>
            <a:ext cx="1684495" cy="797288"/>
          </a:xfrm>
          <a:prstGeom prst="rect">
            <a:avLst/>
          </a:prstGeom>
        </p:spPr>
      </p:pic>
      <p:pic>
        <p:nvPicPr>
          <p:cNvPr id="8" name="Picture 7" descr="tigmint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72861" y="1551073"/>
            <a:ext cx="1629043" cy="1004548"/>
          </a:xfrm>
          <a:prstGeom prst="rect">
            <a:avLst/>
          </a:prstGeom>
        </p:spPr>
      </p:pic>
      <p:pic>
        <p:nvPicPr>
          <p:cNvPr id="10" name="Picture 9" descr="Screen Shot 2018-06-26 at 2.44.3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5"/>
          <a:stretch/>
        </p:blipFill>
        <p:spPr>
          <a:xfrm rot="16200000">
            <a:off x="6272174" y="1621632"/>
            <a:ext cx="1813582" cy="1028075"/>
          </a:xfrm>
          <a:prstGeom prst="rect">
            <a:avLst/>
          </a:prstGeom>
        </p:spPr>
      </p:pic>
      <p:pic>
        <p:nvPicPr>
          <p:cNvPr id="11" name="Picture 10" descr="rails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467" y="1457787"/>
            <a:ext cx="1319697" cy="12770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9520743" y="1698235"/>
            <a:ext cx="186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Brush Script MT Italic"/>
                <a:cs typeface="Brush Script MT Italic"/>
              </a:rPr>
              <a:t>Sealer</a:t>
            </a:r>
          </a:p>
        </p:txBody>
      </p:sp>
      <p:pic>
        <p:nvPicPr>
          <p:cNvPr id="13" name="Picture 12" descr="nteditLogoPlai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96004" y="1904044"/>
            <a:ext cx="2075362" cy="480786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>
            <a:off x="1951686" y="1041922"/>
            <a:ext cx="1555602" cy="0"/>
          </a:xfrm>
          <a:prstGeom prst="line">
            <a:avLst/>
          </a:prstGeom>
          <a:ln w="508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594970" y="1041922"/>
            <a:ext cx="2455101" cy="0"/>
          </a:xfrm>
          <a:prstGeom prst="line">
            <a:avLst/>
          </a:prstGeom>
          <a:ln w="508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4432515" y="1139387"/>
            <a:ext cx="5609107" cy="0"/>
          </a:xfrm>
          <a:prstGeom prst="line">
            <a:avLst/>
          </a:prstGeom>
          <a:ln w="508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8307795" y="1041922"/>
            <a:ext cx="2369673" cy="0"/>
          </a:xfrm>
          <a:prstGeom prst="line">
            <a:avLst/>
          </a:prstGeom>
          <a:ln w="508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10133556" y="1139387"/>
            <a:ext cx="1841326" cy="0"/>
          </a:xfrm>
          <a:prstGeom prst="line">
            <a:avLst/>
          </a:prstGeom>
          <a:ln w="508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205911" y="3337020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05911" y="3920013"/>
            <a:ext cx="369332" cy="369332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rgbClr val="7472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3713093" y="3920013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731968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6945577" y="3920013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310220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249988" y="3337020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72954" y="3337020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249988" y="3920013"/>
            <a:ext cx="369332" cy="369332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rgbClr val="7472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172954" y="3920013"/>
            <a:ext cx="369332" cy="369332"/>
          </a:xfrm>
          <a:prstGeom prst="ellipse">
            <a:avLst/>
          </a:prstGeom>
          <a:solidFill>
            <a:schemeClr val="bg2">
              <a:lumMod val="50000"/>
            </a:schemeClr>
          </a:solidFill>
          <a:ln w="28575">
            <a:solidFill>
              <a:srgbClr val="74727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>
            <a:cxnSpLocks/>
          </p:cNvCxnSpPr>
          <p:nvPr/>
        </p:nvCxnSpPr>
        <p:spPr>
          <a:xfrm>
            <a:off x="1044976" y="3194355"/>
            <a:ext cx="10554656" cy="0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00372" y="2737555"/>
            <a:ext cx="10919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747271"/>
                </a:solidFill>
                <a:latin typeface="Arial"/>
                <a:cs typeface="Arial"/>
              </a:rPr>
              <a:t>Input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/>
          <a:srcRect l="41475" t="7871" r="41705" b="74710"/>
          <a:stretch/>
        </p:blipFill>
        <p:spPr>
          <a:xfrm>
            <a:off x="2278232" y="0"/>
            <a:ext cx="1066868" cy="80489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8"/>
          <a:srcRect l="41475" t="37952" r="41705" b="44859"/>
          <a:stretch/>
        </p:blipFill>
        <p:spPr>
          <a:xfrm>
            <a:off x="4314673" y="-1"/>
            <a:ext cx="1066867" cy="7942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/>
          <a:srcRect l="41475" t="72621" r="41705" b="14717"/>
          <a:stretch/>
        </p:blipFill>
        <p:spPr>
          <a:xfrm>
            <a:off x="8992455" y="67733"/>
            <a:ext cx="1066868" cy="58506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/>
          <a:srcRect l="41475" t="73176" r="41705" b="14717"/>
          <a:stretch/>
        </p:blipFill>
        <p:spPr>
          <a:xfrm>
            <a:off x="6714624" y="84667"/>
            <a:ext cx="1066868" cy="55947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202321" y="298201"/>
            <a:ext cx="79117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202321" y="557802"/>
            <a:ext cx="46566" cy="0"/>
          </a:xfrm>
          <a:prstGeom prst="line">
            <a:avLst/>
          </a:prstGeom>
          <a:ln w="317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8"/>
          <a:srcRect l="41475" t="72726" r="41705" b="14717"/>
          <a:stretch/>
        </p:blipFill>
        <p:spPr>
          <a:xfrm>
            <a:off x="10822163" y="72571"/>
            <a:ext cx="1066868" cy="58023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0908844" y="187078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1183870" y="266195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1277702" y="280554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609596" y="232288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647271" y="537454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893774" y="541222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1082148" y="541222"/>
            <a:ext cx="54251" cy="54251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B0E4BBA-A931-DB41-8737-213462C4FB3D}"/>
              </a:ext>
            </a:extLst>
          </p:cNvPr>
          <p:cNvSpPr/>
          <p:nvPr/>
        </p:nvSpPr>
        <p:spPr>
          <a:xfrm>
            <a:off x="3713093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F3C2EA-2184-AE4C-8178-2CBF0858C8B9}"/>
              </a:ext>
            </a:extLst>
          </p:cNvPr>
          <p:cNvSpPr txBox="1"/>
          <p:nvPr/>
        </p:nvSpPr>
        <p:spPr>
          <a:xfrm>
            <a:off x="1263957" y="5070039"/>
            <a:ext cx="209704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NGS</a:t>
            </a:r>
          </a:p>
          <a:p>
            <a:r>
              <a:rPr lang="en-US" sz="1900" i="1" dirty="0">
                <a:latin typeface="Arial"/>
                <a:cs typeface="Arial"/>
              </a:rPr>
              <a:t> e.g. Illumina/MGI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6825F3-06E5-FD46-BBBC-F58804A51927}"/>
              </a:ext>
            </a:extLst>
          </p:cNvPr>
          <p:cNvSpPr txBox="1"/>
          <p:nvPr/>
        </p:nvSpPr>
        <p:spPr>
          <a:xfrm>
            <a:off x="1263957" y="5699375"/>
            <a:ext cx="208101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SMS</a:t>
            </a:r>
          </a:p>
          <a:p>
            <a:r>
              <a:rPr lang="en-US" sz="1900" dirty="0">
                <a:latin typeface="Arial"/>
                <a:cs typeface="Arial"/>
              </a:rPr>
              <a:t> </a:t>
            </a:r>
            <a:r>
              <a:rPr lang="en-US" sz="1900" i="1" dirty="0">
                <a:latin typeface="Arial"/>
                <a:cs typeface="Arial"/>
              </a:rPr>
              <a:t>e.g. ONT/PacBio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8AA935-C0E3-074D-A6F4-D1EB3FF97278}"/>
              </a:ext>
            </a:extLst>
          </p:cNvPr>
          <p:cNvSpPr txBox="1"/>
          <p:nvPr/>
        </p:nvSpPr>
        <p:spPr>
          <a:xfrm rot="16200000">
            <a:off x="362211" y="5559164"/>
            <a:ext cx="11368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747271"/>
                </a:solidFill>
              </a:rPr>
              <a:t>Genome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C0E5AD-434E-5E41-8932-3D079307FF71}"/>
              </a:ext>
            </a:extLst>
          </p:cNvPr>
          <p:cNvSpPr txBox="1"/>
          <p:nvPr/>
        </p:nvSpPr>
        <p:spPr>
          <a:xfrm rot="16200000">
            <a:off x="-140426" y="3946954"/>
            <a:ext cx="21421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747271"/>
                </a:solidFill>
              </a:rPr>
              <a:t>Sequencing reads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C197CB0-A502-B041-950E-C4D304262731}"/>
              </a:ext>
            </a:extLst>
          </p:cNvPr>
          <p:cNvSpPr/>
          <p:nvPr/>
        </p:nvSpPr>
        <p:spPr>
          <a:xfrm>
            <a:off x="3713093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C95C0C7-94E2-F745-BAD5-ABE6CA8E03DE}"/>
              </a:ext>
            </a:extLst>
          </p:cNvPr>
          <p:cNvSpPr/>
          <p:nvPr/>
        </p:nvSpPr>
        <p:spPr>
          <a:xfrm>
            <a:off x="3713093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E4042E8-0999-094B-8E54-54C919977CD4}"/>
              </a:ext>
            </a:extLst>
          </p:cNvPr>
          <p:cNvSpPr/>
          <p:nvPr/>
        </p:nvSpPr>
        <p:spPr>
          <a:xfrm>
            <a:off x="4579112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00E905D-1D54-C442-8583-94A88AAB1EEB}"/>
              </a:ext>
            </a:extLst>
          </p:cNvPr>
          <p:cNvSpPr/>
          <p:nvPr/>
        </p:nvSpPr>
        <p:spPr>
          <a:xfrm>
            <a:off x="4579112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A06BA49-794B-4341-89BF-D2DDAB268AC9}"/>
              </a:ext>
            </a:extLst>
          </p:cNvPr>
          <p:cNvSpPr/>
          <p:nvPr/>
        </p:nvSpPr>
        <p:spPr>
          <a:xfrm>
            <a:off x="7728865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B1A6C3B-4CDE-0342-AEB5-7EB0A0E5D4BD}"/>
              </a:ext>
            </a:extLst>
          </p:cNvPr>
          <p:cNvSpPr/>
          <p:nvPr/>
        </p:nvSpPr>
        <p:spPr>
          <a:xfrm>
            <a:off x="7728865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287ACE-12E8-1941-95A9-72EC0442D212}"/>
              </a:ext>
            </a:extLst>
          </p:cNvPr>
          <p:cNvSpPr/>
          <p:nvPr/>
        </p:nvSpPr>
        <p:spPr>
          <a:xfrm>
            <a:off x="8462629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C3F5E76-5B45-1649-A34B-9AADBB2DFBC4}"/>
              </a:ext>
            </a:extLst>
          </p:cNvPr>
          <p:cNvSpPr/>
          <p:nvPr/>
        </p:nvSpPr>
        <p:spPr>
          <a:xfrm>
            <a:off x="8462629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D25498-5F81-424E-8484-6C1E5DEB245F}"/>
              </a:ext>
            </a:extLst>
          </p:cNvPr>
          <p:cNvSpPr/>
          <p:nvPr/>
        </p:nvSpPr>
        <p:spPr>
          <a:xfrm>
            <a:off x="9310220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FD8641A-85A3-DB45-B814-471205578FB6}"/>
              </a:ext>
            </a:extLst>
          </p:cNvPr>
          <p:cNvSpPr/>
          <p:nvPr/>
        </p:nvSpPr>
        <p:spPr>
          <a:xfrm>
            <a:off x="9310220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905F605-EF80-C74D-8B93-F7F9CF6233D9}"/>
              </a:ext>
            </a:extLst>
          </p:cNvPr>
          <p:cNvSpPr/>
          <p:nvPr/>
        </p:nvSpPr>
        <p:spPr>
          <a:xfrm>
            <a:off x="11154697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2F83E59-2FD2-B848-9197-13D09487DCCE}"/>
              </a:ext>
            </a:extLst>
          </p:cNvPr>
          <p:cNvSpPr/>
          <p:nvPr/>
        </p:nvSpPr>
        <p:spPr>
          <a:xfrm>
            <a:off x="11154697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6575FDA-CA9C-C54E-9D59-B5514A9D98ED}"/>
              </a:ext>
            </a:extLst>
          </p:cNvPr>
          <p:cNvSpPr/>
          <p:nvPr/>
        </p:nvSpPr>
        <p:spPr>
          <a:xfrm>
            <a:off x="10253635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8BACC3-E19D-2345-9F47-C782DE6952AB}"/>
              </a:ext>
            </a:extLst>
          </p:cNvPr>
          <p:cNvSpPr/>
          <p:nvPr/>
        </p:nvSpPr>
        <p:spPr>
          <a:xfrm>
            <a:off x="10253635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B623081-B8EF-2640-B092-013598EB3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2499" y="1146301"/>
            <a:ext cx="2356208" cy="175938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1DC0274A-DD02-564A-B4E7-1526C38211CA}"/>
              </a:ext>
            </a:extLst>
          </p:cNvPr>
          <p:cNvSpPr txBox="1"/>
          <p:nvPr/>
        </p:nvSpPr>
        <p:spPr>
          <a:xfrm rot="16200000">
            <a:off x="1091401" y="1825495"/>
            <a:ext cx="124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47271"/>
                </a:solidFill>
              </a:rPr>
              <a:t>technology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51472B2-D574-024A-95FC-74412C58A3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763" t="5592" r="15007" b="5995"/>
          <a:stretch/>
        </p:blipFill>
        <p:spPr>
          <a:xfrm rot="16200000">
            <a:off x="3981570" y="1758659"/>
            <a:ext cx="1680442" cy="595131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C92D1A4A-8FC1-1145-ABD1-86BE38E6E427}"/>
              </a:ext>
            </a:extLst>
          </p:cNvPr>
          <p:cNvSpPr/>
          <p:nvPr/>
        </p:nvSpPr>
        <p:spPr>
          <a:xfrm>
            <a:off x="4579112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1306CA6-7ACF-2549-A751-C6FF0804237A}"/>
              </a:ext>
            </a:extLst>
          </p:cNvPr>
          <p:cNvSpPr/>
          <p:nvPr/>
        </p:nvSpPr>
        <p:spPr>
          <a:xfrm>
            <a:off x="6945577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B980584-890F-A547-80EB-E27505C75D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689804" y="1872354"/>
            <a:ext cx="1771306" cy="438688"/>
          </a:xfrm>
          <a:prstGeom prst="rect">
            <a:avLst/>
          </a:prstGeom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D1D79CEA-758C-8141-A799-5D29D7393C89}"/>
              </a:ext>
            </a:extLst>
          </p:cNvPr>
          <p:cNvSpPr/>
          <p:nvPr/>
        </p:nvSpPr>
        <p:spPr>
          <a:xfrm>
            <a:off x="8462629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A7F4122-AA63-D74E-92DE-CF598AA5B638}"/>
              </a:ext>
            </a:extLst>
          </p:cNvPr>
          <p:cNvSpPr/>
          <p:nvPr/>
        </p:nvSpPr>
        <p:spPr>
          <a:xfrm>
            <a:off x="6945577" y="5260184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6C0721D-2789-2F4A-B993-68DEF76AB2BD}"/>
              </a:ext>
            </a:extLst>
          </p:cNvPr>
          <p:cNvSpPr/>
          <p:nvPr/>
        </p:nvSpPr>
        <p:spPr>
          <a:xfrm>
            <a:off x="6945577" y="5914572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B30F521-87F0-0E41-AC34-3A11066E013D}"/>
              </a:ext>
            </a:extLst>
          </p:cNvPr>
          <p:cNvSpPr/>
          <p:nvPr/>
        </p:nvSpPr>
        <p:spPr>
          <a:xfrm>
            <a:off x="5533014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12DC5E-0453-8C40-99D3-809E85C43C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4770131" y="1898601"/>
            <a:ext cx="1958759" cy="593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A8B4BF-A73C-DD47-8D69-5E77AB3BF145}"/>
              </a:ext>
            </a:extLst>
          </p:cNvPr>
          <p:cNvSpPr txBox="1"/>
          <p:nvPr/>
        </p:nvSpPr>
        <p:spPr>
          <a:xfrm>
            <a:off x="10672175" y="429792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7066799" y="1624694"/>
            <a:ext cx="1671610" cy="81038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3FE7DF6-2E5F-A649-8932-5EA95B258CBA}"/>
              </a:ext>
            </a:extLst>
          </p:cNvPr>
          <p:cNvSpPr txBox="1"/>
          <p:nvPr/>
        </p:nvSpPr>
        <p:spPr>
          <a:xfrm>
            <a:off x="3973943" y="5512920"/>
            <a:ext cx="6620082" cy="523220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spc="300" dirty="0">
                <a:solidFill>
                  <a:schemeClr val="bg1">
                    <a:lumMod val="65000"/>
                  </a:schemeClr>
                </a:solidFill>
              </a:rPr>
              <a:t>ALL DRAFT ASSEMBLIES SUPPORTED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9E00633-527B-DF4B-AF01-0FE94162936C}"/>
              </a:ext>
            </a:extLst>
          </p:cNvPr>
          <p:cNvCxnSpPr>
            <a:cxnSpLocks/>
          </p:cNvCxnSpPr>
          <p:nvPr/>
        </p:nvCxnSpPr>
        <p:spPr>
          <a:xfrm>
            <a:off x="1044976" y="5101928"/>
            <a:ext cx="10554656" cy="0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34352" y="659189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Assembly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4718" y="659189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Correction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32649" y="650532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Scaffolding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34255" y="659189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Gap-filling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18447" y="659189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/>
                <a:cs typeface="Arial"/>
              </a:rPr>
              <a:t>Polishing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65D0B91-A3EB-3242-93AE-80B6AC6D726A}"/>
              </a:ext>
            </a:extLst>
          </p:cNvPr>
          <p:cNvSpPr/>
          <p:nvPr/>
        </p:nvSpPr>
        <p:spPr>
          <a:xfrm>
            <a:off x="2850885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09D10EE-097D-8D43-AE18-97AD31CAA504}"/>
              </a:ext>
            </a:extLst>
          </p:cNvPr>
          <p:cNvSpPr/>
          <p:nvPr/>
        </p:nvSpPr>
        <p:spPr>
          <a:xfrm>
            <a:off x="11172954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992F8DB-1F9F-9240-BBE4-0F0EDF247639}"/>
              </a:ext>
            </a:extLst>
          </p:cNvPr>
          <p:cNvSpPr/>
          <p:nvPr/>
        </p:nvSpPr>
        <p:spPr>
          <a:xfrm>
            <a:off x="10249988" y="452913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D320BE9-6B9E-B34F-B5BD-4750AB5FFD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2090645" y="1565682"/>
            <a:ext cx="2045163" cy="961227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85EDCD3C-49A0-344E-AB1A-097EBCB71B0D}"/>
              </a:ext>
            </a:extLst>
          </p:cNvPr>
          <p:cNvSpPr/>
          <p:nvPr/>
        </p:nvSpPr>
        <p:spPr>
          <a:xfrm>
            <a:off x="6241698" y="5265968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4346466-3700-4D4E-B9B1-E875C4AAC3A3}"/>
              </a:ext>
            </a:extLst>
          </p:cNvPr>
          <p:cNvSpPr/>
          <p:nvPr/>
        </p:nvSpPr>
        <p:spPr>
          <a:xfrm>
            <a:off x="6241698" y="5920356"/>
            <a:ext cx="369332" cy="36933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3F1F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CAECFE4-9D85-6743-9119-66BEE2DBB1E0}"/>
              </a:ext>
            </a:extLst>
          </p:cNvPr>
          <p:cNvSpPr/>
          <p:nvPr/>
        </p:nvSpPr>
        <p:spPr>
          <a:xfrm>
            <a:off x="6241698" y="3919547"/>
            <a:ext cx="369332" cy="36933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D23D4B8-1AE1-BB4E-9ABF-FA3718CA7C32}"/>
              </a:ext>
            </a:extLst>
          </p:cNvPr>
          <p:cNvSpPr/>
          <p:nvPr/>
        </p:nvSpPr>
        <p:spPr>
          <a:xfrm>
            <a:off x="6239295" y="4529137"/>
            <a:ext cx="369332" cy="369332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5B2FABED-2658-7A45-9D5E-44EF53722E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5645231" y="1842174"/>
            <a:ext cx="1536591" cy="4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3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42</Words>
  <Application>Microsoft Macintosh PowerPoint</Application>
  <PresentationFormat>Widescreen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Brush Script MT Italic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Coombe</dc:creator>
  <cp:lastModifiedBy>Microsoft Office User</cp:lastModifiedBy>
  <cp:revision>44</cp:revision>
  <cp:lastPrinted>2023-05-19T16:05:52Z</cp:lastPrinted>
  <dcterms:created xsi:type="dcterms:W3CDTF">2021-07-20T23:43:13Z</dcterms:created>
  <dcterms:modified xsi:type="dcterms:W3CDTF">2023-05-25T16:51:03Z</dcterms:modified>
</cp:coreProperties>
</file>